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0.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3.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Endoscopic Therapy</a:t>
                </a:r>
                <a:br/>
                <a:br/>
                <a:r>
                  <a:rPr/>
                  <a:t>Localized (T1b/T2): Surgery</a:t>
                </a:r>
                <a:br/>
                <a:br/>
                <a:r>
                  <a:rPr/>
                  <a:t>Locally-advanced (T3M0):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 ::: {.fragment} Swallowing can be difficult the last 2 weeks. :::</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2025-02-24T21:39:23Z</dcterms:created>
  <dcterms:modified xsi:type="dcterms:W3CDTF">2025-02-24T21:39:23Z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